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</p:sldMasterIdLst>
  <p:notesMasterIdLst>
    <p:notesMasterId r:id="rId16"/>
  </p:notes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13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BD2402-094C-4724-9D9A-9647E76B34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125" y="6237288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BB6A25-2D52-4984-B8EC-D91BEF5279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2094-4690-4804-A6C6-CA16F6D781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9869-A62B-4148-90E5-3DEE02114E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0976B-CD23-42F1-ACB6-E21991D54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CAD77-9987-44F1-B34E-A044BDD63D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4CB09-618D-4293-997B-2C0D039AB5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A87CB-DB73-49B9-A7E1-720F5D72C8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BC1E7-704E-4D72-BC26-93E47B24BF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5B3F-A515-4731-9A53-D22C3EA1CD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11EA-6482-4123-A28B-E36D8B774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D015-D2A8-4F42-BDC0-8F46E994CB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9157-808A-4483-B9A7-3262FAD40F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13131-2233-4C73-8101-7F47C98C5C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0807B-3A59-4413-8399-E2A3D41174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2BF4-D158-4BEA-9B49-936D9996E1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42C3-C53D-4778-8201-DFB419587E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A27C-FD0E-4449-9248-FBEAE8A840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1AEB-F539-4B6C-8A0A-09E145EB2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541CE-CC97-4E0F-9571-E04FD61217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FCA3-242A-4751-8400-0DB998547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18929-12FB-4EC3-859B-D36AB57470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2417-0F17-47A4-BA52-D30388673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894F-20A1-4BE2-80B8-A1C3D5EB9A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6FD6-0209-4698-9B71-D1C67EEE1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B1313-0483-47DE-AAF8-5BDFD5803A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EF022-F8AD-4291-9D6B-A3CAB018EA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53484-88A0-4CAD-BC47-830084A613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4400-A2B5-4D3C-97B1-353953CC98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EA29D-0C71-4118-8B39-FE1CA75D8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5462F-0CAF-4DF2-9068-63D0F75BA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5C30-829C-41C9-9AA7-F1B4D29BFB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838-EBAA-4454-A2A3-0145A28659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C607-23D6-4C31-A21B-E75280DBE9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D368BC-B68F-4C32-AB72-929D412959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F72A63-209E-4D67-8A3C-D98D9449C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5A9A2E2-F934-4C69-A85E-B644F62BF7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ck.ktits@tatar.ru" TargetMode="External"/><Relationship Id="rId2" Type="http://schemas.openxmlformats.org/officeDocument/2006/relationships/hyperlink" Target="mailto:katt-kaz@yandex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080971-CFEE-4C0B-9684-BD34AE7862E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1908175" y="4292600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70000"/>
              </a:lnSpc>
            </a:pPr>
            <a:endParaRPr lang="ru-RU" altLang="ru-RU" sz="1200"/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88640"/>
            <a:ext cx="7416824" cy="76438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/>
              <a:t>X</a:t>
            </a:r>
            <a:r>
              <a:rPr lang="en-US" sz="1600" b="1" dirty="0" smtClean="0"/>
              <a:t>I</a:t>
            </a:r>
            <a:r>
              <a:rPr lang="ru-RU" sz="1600" b="1" dirty="0" smtClean="0"/>
              <a:t>X-</a:t>
            </a:r>
            <a:r>
              <a:rPr lang="ru-RU" sz="1600" b="1" dirty="0" smtClean="0"/>
              <a:t>я</a:t>
            </a:r>
            <a:r>
              <a:rPr lang="ru-RU" sz="1600" b="1" dirty="0" smtClean="0"/>
              <a:t> МЕЖДУНАРОДНАЯ НАУЧНО-ПРАКТИЧЕСКАЯ КОНФЕРЕНЦИЯ </a:t>
            </a:r>
            <a:br>
              <a:rPr lang="ru-RU" sz="1600" b="1" dirty="0" smtClean="0"/>
            </a:br>
            <a:r>
              <a:rPr lang="ru-RU" sz="1600" b="1" dirty="0" smtClean="0"/>
              <a:t>«НОВЫЕ ИНФОРМАЦИОННЫЕ ТЕХНОЛОГИИ В ОБРАЗОВАНИИ»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cap="all" dirty="0" smtClean="0"/>
              <a:t>ИСПОЛЬЗОВАНИЕ </a:t>
            </a:r>
            <a:r>
              <a:rPr lang="ru-RU" sz="1600" b="1" cap="all" dirty="0" smtClean="0"/>
              <a:t>ТЕХНОЛОГИЙ "1С" В ОБРАЗОВАНИИ И ИХ ПРИМЕНЕНИЕ ДЛЯ РАЗВИТИЯ КАДРОВОГО ПОТЕНЦИАЛА ЦИФРОВОЙ ЭКОНОМИКИ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sz="1000" b="1" dirty="0" smtClean="0">
              <a:latin typeface="Arial" charset="0"/>
            </a:endParaRP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683568" y="3861048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b="1" dirty="0"/>
              <a:t>Совершенствование профессиональной подготовки специалистов </a:t>
            </a:r>
            <a:r>
              <a:rPr lang="en-US" b="1" dirty="0"/>
              <a:t>IT</a:t>
            </a:r>
            <a:r>
              <a:rPr lang="ru-RU" b="1" dirty="0"/>
              <a:t>-сферы на платформе "1С:Предприятие 8" с учетом стандартов </a:t>
            </a:r>
            <a:r>
              <a:rPr lang="en-US" b="1" dirty="0" err="1" smtClean="0"/>
              <a:t>WorldSkills</a:t>
            </a:r>
            <a:endParaRPr lang="ru-RU" b="1" dirty="0"/>
          </a:p>
        </p:txBody>
      </p: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539552" y="2636912"/>
            <a:ext cx="8250272" cy="92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75000"/>
              </a:lnSpc>
            </a:pPr>
            <a:r>
              <a:rPr lang="ru-RU" altLang="ru-RU" sz="1800" b="1" dirty="0" smtClean="0"/>
              <a:t>Марданов Марат Вадимович</a:t>
            </a:r>
            <a:endParaRPr lang="ru-RU" altLang="ru-RU" sz="1800" dirty="0" smtClean="0"/>
          </a:p>
          <a:p>
            <a:pPr algn="r">
              <a:lnSpc>
                <a:spcPct val="75000"/>
              </a:lnSpc>
            </a:pPr>
            <a:r>
              <a:rPr lang="ru-RU" altLang="ru-RU" sz="1800" dirty="0"/>
              <a:t>к</a:t>
            </a:r>
            <a:r>
              <a:rPr lang="ru-RU" altLang="ru-RU" sz="1800" dirty="0" smtClean="0"/>
              <a:t>.п.н., доцент, преподаватель </a:t>
            </a:r>
            <a:r>
              <a:rPr lang="ru-RU" altLang="ru-RU" sz="1800" dirty="0" err="1" smtClean="0"/>
              <a:t>спецдисциплин</a:t>
            </a:r>
            <a:endParaRPr lang="ru-RU" altLang="ru-RU" sz="1800" dirty="0" smtClean="0"/>
          </a:p>
          <a:p>
            <a:pPr algn="r">
              <a:lnSpc>
                <a:spcPct val="75000"/>
              </a:lnSpc>
            </a:pPr>
            <a:r>
              <a:rPr lang="ru-RU" altLang="ru-RU" sz="1800" dirty="0" smtClean="0"/>
              <a:t>ГАПОУ «Казанский </a:t>
            </a:r>
            <a:r>
              <a:rPr lang="en-US" altLang="ru-RU" sz="1800" dirty="0" smtClean="0"/>
              <a:t> </a:t>
            </a:r>
            <a:r>
              <a:rPr lang="ru-RU" altLang="ru-RU" sz="1800" dirty="0" smtClean="0"/>
              <a:t>автотранспортный техникум имени  А.П. Обыденнова»</a:t>
            </a:r>
          </a:p>
          <a:p>
            <a:pPr algn="r">
              <a:lnSpc>
                <a:spcPct val="75000"/>
              </a:lnSpc>
            </a:pPr>
            <a:r>
              <a:rPr lang="ru-RU" altLang="ru-RU" sz="1800" dirty="0" smtClean="0"/>
              <a:t>ГАПОУ «МЦК - Казанский </a:t>
            </a:r>
            <a:r>
              <a:rPr lang="en-US" altLang="ru-RU" sz="1800" dirty="0" smtClean="0"/>
              <a:t> </a:t>
            </a:r>
            <a:r>
              <a:rPr lang="ru-RU" altLang="ru-RU" sz="1800" dirty="0" smtClean="0"/>
              <a:t>техникум информационных технологий и связи»</a:t>
            </a:r>
            <a:endParaRPr lang="ru-RU" altLang="ru-RU" sz="1800" dirty="0"/>
          </a:p>
        </p:txBody>
      </p:sp>
      <p:sp>
        <p:nvSpPr>
          <p:cNvPr id="5127" name="Text Box 17"/>
          <p:cNvSpPr txBox="1">
            <a:spLocks noChangeArrowheads="1"/>
          </p:cNvSpPr>
          <p:nvPr/>
        </p:nvSpPr>
        <p:spPr bwMode="auto">
          <a:xfrm>
            <a:off x="900113" y="6088063"/>
            <a:ext cx="1926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 dirty="0" smtClean="0"/>
              <a:t>29-30 января 2019 </a:t>
            </a:r>
            <a:r>
              <a:rPr lang="ru-RU" altLang="ru-RU" sz="1400" b="1" dirty="0"/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ПУБЛИКАЦИЙ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Марданов М.В.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Программные решения для бизнеса: демонстрационный экзамен по стандартам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Иформационно-коммуникационные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системы и технологии: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Всероссийской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научно-практической конференции (г. Кемерово,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11-13 октября 2018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г).- Кемерово: Кузбасский государственный технический университет им Т.Ф. Горбачева,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2018.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с.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64. </a:t>
            </a:r>
            <a:endParaRPr lang="ru-RU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Марданов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М.В. Актуализация содержания подготовки студентов с учетом стандартов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// Образование 2030: новая концепция развития: материалы Международного Форума ЮНЕСКО / УВО "Университет управления "ТИСБИ". Казань: Изд-во Университета управления "ТИСБИ", 2017. с. 178 – 181.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Марданов М.В. Интеграция стандартов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подготовку студентов по IT-специальностям // Инновации в информационных технологиях, машиностроении и автотранспорте: материалы Международной научно-практической конференции (г. Кемерово, 29-30 ноября 2017 г).- Кемерово: Кузбасский государственный технический университет им Т.Ф. Горбачева, 2017. с. 236 – 239. 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Марданов М.В. Опыт внедрения в содержание профессиональной подготовки студентов требований стандартов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// Педагогический опыт: от теории к практике: материалы II Международной научно-практической конференции (Чебоксары, 5 сент. 2017 г.) /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Редколл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.: О.Н. Широков. - Чебоксары: ЦНС "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Интерактив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плюс", 2017. с. 53 – 54.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Марданов М.В. Повышение качества подготовки выпускников через совершенствование самостоятельной работы студентов средствами сетевых технологий // Современные тенденции развития науки и производства: сб. материалов IV Международной научно-практической конференции  (27 – 28 окт. 2016 г.). Кемерово: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ЗапСибНЦ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2016. Т. II. с. 255 – 256.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75000"/>
              </a:lnSpc>
            </a:pPr>
            <a:r>
              <a:rPr lang="ru-RU" altLang="ru-RU" sz="2400" b="1" dirty="0" smtClean="0"/>
              <a:t>ГАПОУ «Казанский 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автотранспортный техникум имени  А.П. Обыденнова»</a:t>
            </a:r>
          </a:p>
          <a:p>
            <a:pPr algn="just">
              <a:lnSpc>
                <a:spcPct val="7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Казань, улица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Карбышева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дом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</a:t>
            </a:r>
          </a:p>
          <a:p>
            <a:pPr>
              <a:lnSpc>
                <a:spcPct val="7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+7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(843) 229-48-62</a:t>
            </a:r>
            <a:endParaRPr lang="ru-RU" altLang="ru-RU" sz="2400" dirty="0" smtClean="0"/>
          </a:p>
          <a:p>
            <a:pPr>
              <a:lnSpc>
                <a:spcPct val="75000"/>
              </a:lnSpc>
              <a:buNone/>
            </a:pPr>
            <a:r>
              <a:rPr lang="en-US" sz="2400" dirty="0" smtClean="0">
                <a:hlinkClick r:id="rId2"/>
              </a:rPr>
              <a:t>katt-kaz@yandex.ru</a:t>
            </a:r>
            <a:endParaRPr lang="en-US" sz="2400" dirty="0" smtClean="0"/>
          </a:p>
          <a:p>
            <a:pPr>
              <a:lnSpc>
                <a:spcPct val="75000"/>
              </a:lnSpc>
              <a:buNone/>
            </a:pPr>
            <a:endParaRPr lang="ru-RU" altLang="ru-RU" sz="2400" dirty="0" smtClean="0"/>
          </a:p>
          <a:p>
            <a:pPr algn="just">
              <a:lnSpc>
                <a:spcPct val="75000"/>
              </a:lnSpc>
            </a:pPr>
            <a:r>
              <a:rPr lang="ru-RU" altLang="ru-RU" sz="2400" b="1" dirty="0" smtClean="0"/>
              <a:t>ГАПОУ «МЦК - Казанский 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техникум информационных технологий и связи»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г. Казань, ул.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Галеева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д. 3-а</a:t>
            </a:r>
          </a:p>
          <a:p>
            <a:pPr>
              <a:buNone/>
            </a:pPr>
            <a:r>
              <a:rPr lang="en-US" sz="2400" dirty="0" smtClean="0"/>
              <a:t>+7 (843</a:t>
            </a:r>
            <a:r>
              <a:rPr lang="en-US" sz="2400" dirty="0" smtClean="0"/>
              <a:t>) 272-13-61 </a:t>
            </a:r>
          </a:p>
          <a:p>
            <a:pPr>
              <a:buNone/>
            </a:pPr>
            <a:r>
              <a:rPr lang="en-US" sz="2400" dirty="0" smtClean="0">
                <a:hlinkClick r:id="rId3"/>
              </a:rPr>
              <a:t>mck.ktits@tatar.ru</a:t>
            </a:r>
            <a:endParaRPr lang="en-US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BADCF2-A7EF-44EC-8755-E0269D2549B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СПАСИБО ЗА ВНИМАНИЕ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700D55-88E0-4FA3-A8A1-5885F1F54EC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МЕРОПРИЯТИЯ ПО СОВЕРШЕНСТВОВАНИЮ СИСТЕМЫ ПРОФЕССИОНАЛЬНОГО ОБРАЗОВАНИЯ РОССИИ</a:t>
            </a:r>
            <a:endParaRPr lang="ru-RU" altLang="ru-RU" sz="24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7"/>
            <a:ext cx="8229600" cy="3384376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стандартов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систему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профессиональной подготовки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специалистов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-сферы</a:t>
            </a:r>
          </a:p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чемпионатов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различного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уровня </a:t>
            </a:r>
          </a:p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демонстрационных экзаменов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стандартам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446393" cy="1143000"/>
          </a:xfrm>
        </p:spPr>
        <p:txBody>
          <a:bodyPr/>
          <a:lstStyle/>
          <a:p>
            <a:r>
              <a:rPr lang="ru-RU" sz="2400" b="1" dirty="0" smtClean="0"/>
              <a:t>МЕРОПРИЯТИЯ ПО СОВЕРШЕНСТВОВАНИЮ ПРОФЕССИОНАЛЬНОЙ ПОДГОТОВКИ НА УРОВНЕ ОБРАЗОВАТЕЛЬНОГО  УЧРЕЖДЕНИЯ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Пересмотр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содержания профессиональной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подготовки студентов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Переосмысление программ подготовки по ряду профессиональных модулей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Обучение преподавателей  и  их сертификация на экспертов демонстрационного экзамена по стандартам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2400" dirty="0" smtClean="0"/>
              <a:t>О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своение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нового инструментария и методов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новых программных решений в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инструментальные средства разработки программного обеспечения компьютерных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</a:t>
            </a:r>
            <a:endParaRPr lang="ru-RU" sz="3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ШАГИ ПО ИЗМЕНЕНИЮ СИСТЕМЫ ПРОФЕССИОНАЛЬНОЙ ПОДГОТОВКИ В УЧЕБНОМ ЗАВЕДЕНИИ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92514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этап – пересмотр учебных планов вновь набираемых групп для более рационального распределения часов по специальным дисциплинам;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этап – пересмотр содержания профессиональных модулей и учебных практик так, чтобы при соблюдении ФГОС учесть и требования стандартов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этап – привлечение преподавателей и мастеров к движению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их стажировка и повышение квалификации, участие экспертами в отборочных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соревнованиях;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этап – изменение тематики и инструментария курсового и дипломного проектирования;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ШАГИ ПО ИЗМЕНЕНИЮ СИСТЕМЫ </a:t>
            </a:r>
            <a:r>
              <a:rPr lang="ru-RU" sz="2800" b="1" dirty="0" smtClean="0"/>
              <a:t>ПРОФЕССИОНАЛЬНОЙ</a:t>
            </a:r>
            <a:r>
              <a:rPr lang="ru-RU" sz="2800" b="1" dirty="0" smtClean="0"/>
              <a:t> ПОДГОТОВКИ В УЧЕБНОМ ЗАВЕДЕНИИ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этап – приведение в соответствие со стандартами материально-технического обеспечения по профессиональным модулям;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этап – сертификация преподавателей и мастеров на экспертов демонстрационного экзамена по соответствующим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–компетенциям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этап – участие в демонстрационном экзамене на базе других учебных заведений в качестве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экспертов;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этап – участие в чемпионатах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различного уровня для независимой оценки подготовки студентов по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-компетенциям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совершенствованию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 подготовки.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междисциплинарного курса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«Прикладное программирование» ведется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подготовка студентов на платформе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«1С:Предприятие 8».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Пересмотр содержания подготовки с учетом решений фирмы "1С"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позволило: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повысить конкурентоспособность выпускаемых специалистов, их мотивацию к получению специальности,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расширить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методическое обеспечение курса за счет сервисов "1С:ИТС" и "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1C:Fresh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",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привлечь абитуриентов к получению специальности.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решений фирмы "1С" в учебный процесс позволяет разнообразить выполнение курсового и дипломного проектирования за счет расширения спектра инструментальных средств разработки программного обеспечения компьютерных систем – базы данных, информационные системы, сайты,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веб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мобильные решения разной направленности.</a:t>
            </a:r>
            <a:endParaRPr lang="ru-RU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сервисы "1С:ИТС" и "1С: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Fresh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незаменимые средства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организации самостоятельной работы,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курсовом и дипломном проектировании,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подготовке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чемпионатам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участия в чемпионатах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показал, что основными направлениями совершенствования подготовки студентов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является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получение ими большего практического опыта: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применении различного программного обеспечения разработки информационных систем;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 изучении и применении языков программирования для создания клиентской части информационных систем;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000" dirty="0" smtClean="0"/>
              <a:t>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разработке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веб-приложений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разработке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мобильных приложений.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Перечисленные направления позволят устранить дисбаланс в освоении профессии, когда одни дисциплины и профессиональные модули реализуются на высоком уровне, а другие – слабо либо вообще не включены в систему подготовки.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овершенствование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подготовки специалистов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-сферы с учетом стандартов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WorldSkills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решений фирмы "1С" послужит преодолению назревшей проблемы –повышению качества подготовки специалистов в профессиональных образовательных учреждениях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Требуется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совершенствования материально-технической базы учебных заведений, так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подготовка </a:t>
            </a:r>
            <a:r>
              <a:rPr lang="ru-RU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переподготовка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педагогического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9157-808A-4483-B9A7-3262FAD40F42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793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Myriad Pro</vt:lpstr>
      <vt:lpstr>Оформление по умолчанию</vt:lpstr>
      <vt:lpstr>Специальное оформление</vt:lpstr>
      <vt:lpstr>1_Специальное оформление</vt:lpstr>
      <vt:lpstr>Слайд 1</vt:lpstr>
      <vt:lpstr>МЕРОПРИЯТИЯ ПО СОВЕРШЕНСТВОВАНИЮ СИСТЕМЫ ПРОФЕССИОНАЛЬНОГО ОБРАЗОВАНИЯ РОССИИ</vt:lpstr>
      <vt:lpstr>МЕРОПРИЯТИЯ ПО СОВЕРШЕНСТВОВАНИЮ ПРОФЕССИОНАЛЬНОЙ ПОДГОТОВКИ НА УРОВНЕ ОБРАЗОВАТЕЛЬНОГО  УЧРЕЖДЕНИЯ</vt:lpstr>
      <vt:lpstr>ШАГИ ПО ИЗМЕНЕНИЮ СИСТЕМЫ ПРОФЕССИОНАЛЬНОЙ ПОДГОТОВКИ В УЧЕБНОМ ЗАВЕДЕНИИ</vt:lpstr>
      <vt:lpstr>ШАГИ ПО ИЗМЕНЕНИЮ СИСТЕМЫ ПРОФЕССИОНАЛЬНОЙ ПОДГОТОВКИ В УЧЕБНОМ ЗАВЕДЕНИИ</vt:lpstr>
      <vt:lpstr>РЕЗУЛЬТАТЫ</vt:lpstr>
      <vt:lpstr>РЕЗУЛЬТАТЫ</vt:lpstr>
      <vt:lpstr>ПЛАНЫ</vt:lpstr>
      <vt:lpstr>ВЫВОДЫ</vt:lpstr>
      <vt:lpstr>СПИСОК ПУБЛИКАЦИЙ</vt:lpstr>
      <vt:lpstr>КОНТАКТЫ</vt:lpstr>
      <vt:lpstr>СПАСИБО ЗА ВНИМАНИЕ</vt:lpstr>
    </vt:vector>
  </TitlesOfParts>
  <Company>1C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Привет!</dc:title>
  <dc:creator>Moiseenko_N</dc:creator>
  <cp:lastModifiedBy>Марат Вадимович</cp:lastModifiedBy>
  <cp:revision>75</cp:revision>
  <dcterms:created xsi:type="dcterms:W3CDTF">2013-10-10T11:52:29Z</dcterms:created>
  <dcterms:modified xsi:type="dcterms:W3CDTF">2019-01-20T22:47:22Z</dcterms:modified>
</cp:coreProperties>
</file>